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06E41-5894-45D8-9E97-1938088A6AD0}" type="datetimeFigureOut">
              <a:rPr lang="en-IN" smtClean="0"/>
              <a:t>03-09-2020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B2833-CBFC-459D-91E5-9008DA4A8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1057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06E41-5894-45D8-9E97-1938088A6AD0}" type="datetimeFigureOut">
              <a:rPr lang="en-IN" smtClean="0"/>
              <a:t>03-09-2020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B2833-CBFC-459D-91E5-9008DA4A8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1670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06E41-5894-45D8-9E97-1938088A6AD0}" type="datetimeFigureOut">
              <a:rPr lang="en-IN" smtClean="0"/>
              <a:t>03-09-2020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B2833-CBFC-459D-91E5-9008DA4A8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9891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06E41-5894-45D8-9E97-1938088A6AD0}" type="datetimeFigureOut">
              <a:rPr lang="en-IN" smtClean="0"/>
              <a:t>03-09-2020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B2833-CBFC-459D-91E5-9008DA4A8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9419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06E41-5894-45D8-9E97-1938088A6AD0}" type="datetimeFigureOut">
              <a:rPr lang="en-IN" smtClean="0"/>
              <a:t>03-09-2020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B2833-CBFC-459D-91E5-9008DA4A8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6332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06E41-5894-45D8-9E97-1938088A6AD0}" type="datetimeFigureOut">
              <a:rPr lang="en-IN" smtClean="0"/>
              <a:t>03-09-2020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B2833-CBFC-459D-91E5-9008DA4A8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3816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06E41-5894-45D8-9E97-1938088A6AD0}" type="datetimeFigureOut">
              <a:rPr lang="en-IN" smtClean="0"/>
              <a:t>03-09-2020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B2833-CBFC-459D-91E5-9008DA4A8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1541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06E41-5894-45D8-9E97-1938088A6AD0}" type="datetimeFigureOut">
              <a:rPr lang="en-IN" smtClean="0"/>
              <a:t>03-09-2020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B2833-CBFC-459D-91E5-9008DA4A8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5588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06E41-5894-45D8-9E97-1938088A6AD0}" type="datetimeFigureOut">
              <a:rPr lang="en-IN" smtClean="0"/>
              <a:t>03-09-2020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B2833-CBFC-459D-91E5-9008DA4A8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1295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06E41-5894-45D8-9E97-1938088A6AD0}" type="datetimeFigureOut">
              <a:rPr lang="en-IN" smtClean="0"/>
              <a:t>03-09-2020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B2833-CBFC-459D-91E5-9008DA4A8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8279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06E41-5894-45D8-9E97-1938088A6AD0}" type="datetimeFigureOut">
              <a:rPr lang="en-IN" smtClean="0"/>
              <a:t>03-09-2020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B2833-CBFC-459D-91E5-9008DA4A8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1358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06E41-5894-45D8-9E97-1938088A6AD0}" type="datetimeFigureOut">
              <a:rPr lang="en-IN" smtClean="0"/>
              <a:t>03-09-2020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B2833-CBFC-459D-91E5-9008DA4A8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3961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892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63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028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966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23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787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14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117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35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128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149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84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32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022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238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159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7</cp:revision>
  <dcterms:created xsi:type="dcterms:W3CDTF">2020-09-03T04:18:42Z</dcterms:created>
  <dcterms:modified xsi:type="dcterms:W3CDTF">2020-09-03T05:13:29Z</dcterms:modified>
</cp:coreProperties>
</file>